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5" r:id="rId3"/>
    <p:sldId id="269" r:id="rId4"/>
    <p:sldId id="276" r:id="rId5"/>
    <p:sldId id="278" r:id="rId6"/>
    <p:sldId id="280" r:id="rId7"/>
    <p:sldId id="279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3A31F4-C462-490F-A837-B09F41B35998}" v="1986" dt="2024-09-10T15:14:24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13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cGuire" userId="f3fade72-6f3c-473a-8cc7-f77e12c442bc" providerId="ADAL" clId="{7468AD7F-C664-4C64-8EBA-1C787C6E3964}"/>
    <pc:docChg chg="undo custSel modSld sldOrd">
      <pc:chgData name="Paul McGuire" userId="f3fade72-6f3c-473a-8cc7-f77e12c442bc" providerId="ADAL" clId="{7468AD7F-C664-4C64-8EBA-1C787C6E3964}" dt="2023-12-05T22:13:47.641" v="2941"/>
      <pc:docMkLst>
        <pc:docMk/>
      </pc:docMkLst>
      <pc:sldChg chg="modSp mod modAnim">
        <pc:chgData name="Paul McGuire" userId="f3fade72-6f3c-473a-8cc7-f77e12c442bc" providerId="ADAL" clId="{7468AD7F-C664-4C64-8EBA-1C787C6E3964}" dt="2023-11-29T20:33:56.384" v="2087" actId="14100"/>
        <pc:sldMkLst>
          <pc:docMk/>
          <pc:sldMk cId="3141376054" sldId="269"/>
        </pc:sldMkLst>
        <pc:spChg chg="mod">
          <ac:chgData name="Paul McGuire" userId="f3fade72-6f3c-473a-8cc7-f77e12c442bc" providerId="ADAL" clId="{7468AD7F-C664-4C64-8EBA-1C787C6E3964}" dt="2023-11-29T19:48:00.751" v="199" actId="20577"/>
          <ac:spMkLst>
            <pc:docMk/>
            <pc:sldMk cId="3141376054" sldId="269"/>
            <ac:spMk id="2" creationId="{2984B7DC-3384-4468-950A-26B72E048A35}"/>
          </ac:spMkLst>
        </pc:spChg>
        <pc:spChg chg="mod">
          <ac:chgData name="Paul McGuire" userId="f3fade72-6f3c-473a-8cc7-f77e12c442bc" providerId="ADAL" clId="{7468AD7F-C664-4C64-8EBA-1C787C6E3964}" dt="2023-11-29T20:33:56.384" v="2087" actId="14100"/>
          <ac:spMkLst>
            <pc:docMk/>
            <pc:sldMk cId="3141376054" sldId="269"/>
            <ac:spMk id="3" creationId="{4DFF3D76-A40A-4655-8D96-DCCF4D2F9089}"/>
          </ac:spMkLst>
        </pc:spChg>
      </pc:sldChg>
      <pc:sldChg chg="addSp delSp modSp mod modAnim modNotesTx">
        <pc:chgData name="Paul McGuire" userId="f3fade72-6f3c-473a-8cc7-f77e12c442bc" providerId="ADAL" clId="{7468AD7F-C664-4C64-8EBA-1C787C6E3964}" dt="2023-12-05T22:13:47.641" v="2941"/>
        <pc:sldMkLst>
          <pc:docMk/>
          <pc:sldMk cId="3636698782" sldId="274"/>
        </pc:sldMkLst>
        <pc:spChg chg="del mod">
          <ac:chgData name="Paul McGuire" userId="f3fade72-6f3c-473a-8cc7-f77e12c442bc" providerId="ADAL" clId="{7468AD7F-C664-4C64-8EBA-1C787C6E3964}" dt="2023-11-29T19:47:52.454" v="189" actId="478"/>
          <ac:spMkLst>
            <pc:docMk/>
            <pc:sldMk cId="3636698782" sldId="274"/>
            <ac:spMk id="2" creationId="{2984B7DC-3384-4468-950A-26B72E048A35}"/>
          </ac:spMkLst>
        </pc:spChg>
        <pc:spChg chg="mod">
          <ac:chgData name="Paul McGuire" userId="f3fade72-6f3c-473a-8cc7-f77e12c442bc" providerId="ADAL" clId="{7468AD7F-C664-4C64-8EBA-1C787C6E3964}" dt="2023-11-29T19:47:50.372" v="187" actId="6549"/>
          <ac:spMkLst>
            <pc:docMk/>
            <pc:sldMk cId="3636698782" sldId="274"/>
            <ac:spMk id="3" creationId="{4DFF3D76-A40A-4655-8D96-DCCF4D2F9089}"/>
          </ac:spMkLst>
        </pc:spChg>
        <pc:spChg chg="add mod">
          <ac:chgData name="Paul McGuire" userId="f3fade72-6f3c-473a-8cc7-f77e12c442bc" providerId="ADAL" clId="{7468AD7F-C664-4C64-8EBA-1C787C6E3964}" dt="2023-11-29T20:27:27.853" v="1448" actId="20577"/>
          <ac:spMkLst>
            <pc:docMk/>
            <pc:sldMk cId="3636698782" sldId="274"/>
            <ac:spMk id="5" creationId="{BC21BD86-C37A-BE25-0822-825D911DB28D}"/>
          </ac:spMkLst>
        </pc:spChg>
        <pc:spChg chg="add mod">
          <ac:chgData name="Paul McGuire" userId="f3fade72-6f3c-473a-8cc7-f77e12c442bc" providerId="ADAL" clId="{7468AD7F-C664-4C64-8EBA-1C787C6E3964}" dt="2023-12-05T22:07:29.117" v="2903" actId="20577"/>
          <ac:spMkLst>
            <pc:docMk/>
            <pc:sldMk cId="3636698782" sldId="274"/>
            <ac:spMk id="6" creationId="{B55D8D3A-15A4-FC40-8912-93D1A2A21DA0}"/>
          </ac:spMkLst>
        </pc:spChg>
        <pc:picChg chg="add mod">
          <ac:chgData name="Paul McGuire" userId="f3fade72-6f3c-473a-8cc7-f77e12c442bc" providerId="ADAL" clId="{7468AD7F-C664-4C64-8EBA-1C787C6E3964}" dt="2023-12-05T22:02:27.758" v="2847" actId="1076"/>
          <ac:picMkLst>
            <pc:docMk/>
            <pc:sldMk cId="3636698782" sldId="274"/>
            <ac:picMk id="1026" creationId="{87E6B3AB-B0C5-0CC4-0A68-45021AA0709D}"/>
          </ac:picMkLst>
        </pc:picChg>
        <pc:picChg chg="add mod">
          <ac:chgData name="Paul McGuire" userId="f3fade72-6f3c-473a-8cc7-f77e12c442bc" providerId="ADAL" clId="{7468AD7F-C664-4C64-8EBA-1C787C6E3964}" dt="2023-12-05T22:03:16.483" v="2853" actId="1076"/>
          <ac:picMkLst>
            <pc:docMk/>
            <pc:sldMk cId="3636698782" sldId="274"/>
            <ac:picMk id="1028" creationId="{E1B3AF60-94FA-53A4-3F3C-35F1F5F6A58A}"/>
          </ac:picMkLst>
        </pc:picChg>
        <pc:picChg chg="add mod">
          <ac:chgData name="Paul McGuire" userId="f3fade72-6f3c-473a-8cc7-f77e12c442bc" providerId="ADAL" clId="{7468AD7F-C664-4C64-8EBA-1C787C6E3964}" dt="2023-12-05T22:03:51.871" v="2859" actId="1076"/>
          <ac:picMkLst>
            <pc:docMk/>
            <pc:sldMk cId="3636698782" sldId="274"/>
            <ac:picMk id="1030" creationId="{193CDD46-3910-E7EB-C637-62E1C147A2B2}"/>
          </ac:picMkLst>
        </pc:picChg>
        <pc:picChg chg="add del mod">
          <ac:chgData name="Paul McGuire" userId="f3fade72-6f3c-473a-8cc7-f77e12c442bc" providerId="ADAL" clId="{7468AD7F-C664-4C64-8EBA-1C787C6E3964}" dt="2023-12-05T22:09:50.494" v="2913" actId="478"/>
          <ac:picMkLst>
            <pc:docMk/>
            <pc:sldMk cId="3636698782" sldId="274"/>
            <ac:picMk id="1032" creationId="{49F22FEE-993C-40A7-F98C-85BD798F1BE3}"/>
          </ac:picMkLst>
        </pc:picChg>
        <pc:picChg chg="add del mod">
          <ac:chgData name="Paul McGuire" userId="f3fade72-6f3c-473a-8cc7-f77e12c442bc" providerId="ADAL" clId="{7468AD7F-C664-4C64-8EBA-1C787C6E3964}" dt="2023-12-05T22:09:06.397" v="2907" actId="478"/>
          <ac:picMkLst>
            <pc:docMk/>
            <pc:sldMk cId="3636698782" sldId="274"/>
            <ac:picMk id="1034" creationId="{EE2BE0FA-77B1-8D6B-BA7B-77612AD11A36}"/>
          </ac:picMkLst>
        </pc:picChg>
        <pc:picChg chg="add del mod">
          <ac:chgData name="Paul McGuire" userId="f3fade72-6f3c-473a-8cc7-f77e12c442bc" providerId="ADAL" clId="{7468AD7F-C664-4C64-8EBA-1C787C6E3964}" dt="2023-12-05T22:09:49.329" v="2912" actId="478"/>
          <ac:picMkLst>
            <pc:docMk/>
            <pc:sldMk cId="3636698782" sldId="274"/>
            <ac:picMk id="1036" creationId="{941F2E5B-5FFB-9059-13BC-42E1982EEA95}"/>
          </ac:picMkLst>
        </pc:picChg>
        <pc:picChg chg="add del mod">
          <ac:chgData name="Paul McGuire" userId="f3fade72-6f3c-473a-8cc7-f77e12c442bc" providerId="ADAL" clId="{7468AD7F-C664-4C64-8EBA-1C787C6E3964}" dt="2023-12-05T22:09:03.087" v="2906" actId="478"/>
          <ac:picMkLst>
            <pc:docMk/>
            <pc:sldMk cId="3636698782" sldId="274"/>
            <ac:picMk id="1038" creationId="{ACAD17F7-EB7B-482E-1B79-673F75E992C1}"/>
          </ac:picMkLst>
        </pc:picChg>
        <pc:picChg chg="add del mod">
          <ac:chgData name="Paul McGuire" userId="f3fade72-6f3c-473a-8cc7-f77e12c442bc" providerId="ADAL" clId="{7468AD7F-C664-4C64-8EBA-1C787C6E3964}" dt="2023-12-05T22:09:48.032" v="2911" actId="478"/>
          <ac:picMkLst>
            <pc:docMk/>
            <pc:sldMk cId="3636698782" sldId="274"/>
            <ac:picMk id="1040" creationId="{4AEC5F4E-B748-18E3-B28B-88A480353707}"/>
          </ac:picMkLst>
        </pc:picChg>
        <pc:picChg chg="add mod">
          <ac:chgData name="Paul McGuire" userId="f3fade72-6f3c-473a-8cc7-f77e12c442bc" providerId="ADAL" clId="{7468AD7F-C664-4C64-8EBA-1C787C6E3964}" dt="2023-12-05T22:10:30.552" v="2917" actId="1076"/>
          <ac:picMkLst>
            <pc:docMk/>
            <pc:sldMk cId="3636698782" sldId="274"/>
            <ac:picMk id="1042" creationId="{57417034-695E-BF3D-777B-7DAA78B86221}"/>
          </ac:picMkLst>
        </pc:picChg>
        <pc:picChg chg="add mod">
          <ac:chgData name="Paul McGuire" userId="f3fade72-6f3c-473a-8cc7-f77e12c442bc" providerId="ADAL" clId="{7468AD7F-C664-4C64-8EBA-1C787C6E3964}" dt="2023-12-05T22:10:59.856" v="2922" actId="14100"/>
          <ac:picMkLst>
            <pc:docMk/>
            <pc:sldMk cId="3636698782" sldId="274"/>
            <ac:picMk id="1044" creationId="{A4CE151E-ACDE-BD52-A124-0A32B468C067}"/>
          </ac:picMkLst>
        </pc:picChg>
        <pc:picChg chg="add mod">
          <ac:chgData name="Paul McGuire" userId="f3fade72-6f3c-473a-8cc7-f77e12c442bc" providerId="ADAL" clId="{7468AD7F-C664-4C64-8EBA-1C787C6E3964}" dt="2023-12-05T22:11:24.284" v="2928" actId="1076"/>
          <ac:picMkLst>
            <pc:docMk/>
            <pc:sldMk cId="3636698782" sldId="274"/>
            <ac:picMk id="1046" creationId="{99E6C075-088D-0722-78F2-9CD466B4EFCF}"/>
          </ac:picMkLst>
        </pc:picChg>
        <pc:picChg chg="add mod">
          <ac:chgData name="Paul McGuire" userId="f3fade72-6f3c-473a-8cc7-f77e12c442bc" providerId="ADAL" clId="{7468AD7F-C664-4C64-8EBA-1C787C6E3964}" dt="2023-12-05T22:11:53.225" v="2934" actId="1076"/>
          <ac:picMkLst>
            <pc:docMk/>
            <pc:sldMk cId="3636698782" sldId="274"/>
            <ac:picMk id="1048" creationId="{BE0DCB87-8711-8968-FDD9-D68A2ABF8319}"/>
          </ac:picMkLst>
        </pc:picChg>
        <pc:picChg chg="add mod">
          <ac:chgData name="Paul McGuire" userId="f3fade72-6f3c-473a-8cc7-f77e12c442bc" providerId="ADAL" clId="{7468AD7F-C664-4C64-8EBA-1C787C6E3964}" dt="2023-12-05T22:12:59.078" v="2937" actId="1076"/>
          <ac:picMkLst>
            <pc:docMk/>
            <pc:sldMk cId="3636698782" sldId="274"/>
            <ac:picMk id="1050" creationId="{B2F69B3D-578E-22CE-29BC-0D8B8140E9EB}"/>
          </ac:picMkLst>
        </pc:picChg>
      </pc:sldChg>
      <pc:sldChg chg="addSp delSp modSp mod ord modAnim modNotesTx">
        <pc:chgData name="Paul McGuire" userId="f3fade72-6f3c-473a-8cc7-f77e12c442bc" providerId="ADAL" clId="{7468AD7F-C664-4C64-8EBA-1C787C6E3964}" dt="2023-11-29T20:40:22.617" v="2106"/>
        <pc:sldMkLst>
          <pc:docMk/>
          <pc:sldMk cId="435347949" sldId="275"/>
        </pc:sldMkLst>
        <pc:spChg chg="mod">
          <ac:chgData name="Paul McGuire" userId="f3fade72-6f3c-473a-8cc7-f77e12c442bc" providerId="ADAL" clId="{7468AD7F-C664-4C64-8EBA-1C787C6E3964}" dt="2023-11-29T20:16:13.231" v="715" actId="1076"/>
          <ac:spMkLst>
            <pc:docMk/>
            <pc:sldMk cId="435347949" sldId="275"/>
            <ac:spMk id="2" creationId="{1F492E9C-0412-9997-8DBC-86599CE3441F}"/>
          </ac:spMkLst>
        </pc:spChg>
        <pc:spChg chg="add">
          <ac:chgData name="Paul McGuire" userId="f3fade72-6f3c-473a-8cc7-f77e12c442bc" providerId="ADAL" clId="{7468AD7F-C664-4C64-8EBA-1C787C6E3964}" dt="2023-11-29T19:52:55.643" v="409" actId="11529"/>
          <ac:spMkLst>
            <pc:docMk/>
            <pc:sldMk cId="435347949" sldId="275"/>
            <ac:spMk id="3" creationId="{EF2347E4-71F5-C9B9-EDDB-6BA0D01DFF55}"/>
          </ac:spMkLst>
        </pc:spChg>
        <pc:spChg chg="add mod">
          <ac:chgData name="Paul McGuire" userId="f3fade72-6f3c-473a-8cc7-f77e12c442bc" providerId="ADAL" clId="{7468AD7F-C664-4C64-8EBA-1C787C6E3964}" dt="2023-11-29T19:53:17.943" v="425" actId="1076"/>
          <ac:spMkLst>
            <pc:docMk/>
            <pc:sldMk cId="435347949" sldId="275"/>
            <ac:spMk id="4" creationId="{DD653741-7C89-3873-AE9C-21268EF5C4E5}"/>
          </ac:spMkLst>
        </pc:spChg>
        <pc:spChg chg="add mod">
          <ac:chgData name="Paul McGuire" userId="f3fade72-6f3c-473a-8cc7-f77e12c442bc" providerId="ADAL" clId="{7468AD7F-C664-4C64-8EBA-1C787C6E3964}" dt="2023-11-29T19:53:43.330" v="442" actId="1076"/>
          <ac:spMkLst>
            <pc:docMk/>
            <pc:sldMk cId="435347949" sldId="275"/>
            <ac:spMk id="6" creationId="{31FDE7EA-B2AF-9BA8-71D9-4841FBC20BFF}"/>
          </ac:spMkLst>
        </pc:spChg>
        <pc:spChg chg="add mod">
          <ac:chgData name="Paul McGuire" userId="f3fade72-6f3c-473a-8cc7-f77e12c442bc" providerId="ADAL" clId="{7468AD7F-C664-4C64-8EBA-1C787C6E3964}" dt="2023-11-29T20:16:18.268" v="716" actId="1076"/>
          <ac:spMkLst>
            <pc:docMk/>
            <pc:sldMk cId="435347949" sldId="275"/>
            <ac:spMk id="7" creationId="{F63F1167-37D3-7F7C-15BB-C8A4E20A036F}"/>
          </ac:spMkLst>
        </pc:spChg>
        <pc:graphicFrameChg chg="del">
          <ac:chgData name="Paul McGuire" userId="f3fade72-6f3c-473a-8cc7-f77e12c442bc" providerId="ADAL" clId="{7468AD7F-C664-4C64-8EBA-1C787C6E3964}" dt="2023-11-29T19:47:43.350" v="184" actId="478"/>
          <ac:graphicFrameMkLst>
            <pc:docMk/>
            <pc:sldMk cId="435347949" sldId="275"/>
            <ac:graphicFrameMk id="5" creationId="{C2750B8E-FFF8-033B-0322-4FDA65AA51A6}"/>
          </ac:graphicFrameMkLst>
        </pc:graphicFrameChg>
        <pc:graphicFrameChg chg="del modGraphic">
          <ac:chgData name="Paul McGuire" userId="f3fade72-6f3c-473a-8cc7-f77e12c442bc" providerId="ADAL" clId="{7468AD7F-C664-4C64-8EBA-1C787C6E3964}" dt="2023-11-29T19:47:45.619" v="186" actId="478"/>
          <ac:graphicFrameMkLst>
            <pc:docMk/>
            <pc:sldMk cId="435347949" sldId="275"/>
            <ac:graphicFrameMk id="9" creationId="{D86BC7FD-B030-A20E-3E41-DF9ED1967DFE}"/>
          </ac:graphicFrameMkLst>
        </pc:graphicFrameChg>
      </pc:sldChg>
    </pc:docChg>
  </pc:docChgLst>
  <pc:docChgLst>
    <pc:chgData name="Paul McGuire" userId="f3fade72-6f3c-473a-8cc7-f77e12c442bc" providerId="ADAL" clId="{913A31F4-C462-490F-A837-B09F41B35998}"/>
    <pc:docChg chg="undo custSel delSld modSld">
      <pc:chgData name="Paul McGuire" userId="f3fade72-6f3c-473a-8cc7-f77e12c442bc" providerId="ADAL" clId="{913A31F4-C462-490F-A837-B09F41B35998}" dt="2024-09-10T15:14:24.074" v="4942"/>
      <pc:docMkLst>
        <pc:docMk/>
      </pc:docMkLst>
      <pc:sldChg chg="modSp mod">
        <pc:chgData name="Paul McGuire" userId="f3fade72-6f3c-473a-8cc7-f77e12c442bc" providerId="ADAL" clId="{913A31F4-C462-490F-A837-B09F41B35998}" dt="2024-09-10T09:50:53.591" v="14" actId="20577"/>
        <pc:sldMkLst>
          <pc:docMk/>
          <pc:sldMk cId="3187105540" sldId="257"/>
        </pc:sldMkLst>
        <pc:spChg chg="mod">
          <ac:chgData name="Paul McGuire" userId="f3fade72-6f3c-473a-8cc7-f77e12c442bc" providerId="ADAL" clId="{913A31F4-C462-490F-A837-B09F41B35998}" dt="2024-09-10T09:50:53.591" v="14" actId="20577"/>
          <ac:spMkLst>
            <pc:docMk/>
            <pc:sldMk cId="3187105540" sldId="257"/>
            <ac:spMk id="2" creationId="{45C03A4E-5311-443A-ADD3-16326ADA5B44}"/>
          </ac:spMkLst>
        </pc:spChg>
      </pc:sldChg>
      <pc:sldChg chg="addSp delSp modSp mod delAnim modAnim modNotesTx">
        <pc:chgData name="Paul McGuire" userId="f3fade72-6f3c-473a-8cc7-f77e12c442bc" providerId="ADAL" clId="{913A31F4-C462-490F-A837-B09F41B35998}" dt="2024-09-10T10:01:10.973" v="920" actId="313"/>
        <pc:sldMkLst>
          <pc:docMk/>
          <pc:sldMk cId="3141376054" sldId="269"/>
        </pc:sldMkLst>
        <pc:spChg chg="mod">
          <ac:chgData name="Paul McGuire" userId="f3fade72-6f3c-473a-8cc7-f77e12c442bc" providerId="ADAL" clId="{913A31F4-C462-490F-A837-B09F41B35998}" dt="2024-09-10T09:58:11.627" v="456" actId="20577"/>
          <ac:spMkLst>
            <pc:docMk/>
            <pc:sldMk cId="3141376054" sldId="269"/>
            <ac:spMk id="2" creationId="{2984B7DC-3384-4468-950A-26B72E048A35}"/>
          </ac:spMkLst>
        </pc:spChg>
        <pc:spChg chg="del">
          <ac:chgData name="Paul McGuire" userId="f3fade72-6f3c-473a-8cc7-f77e12c442bc" providerId="ADAL" clId="{913A31F4-C462-490F-A837-B09F41B35998}" dt="2024-09-10T09:54:25.062" v="188" actId="478"/>
          <ac:spMkLst>
            <pc:docMk/>
            <pc:sldMk cId="3141376054" sldId="269"/>
            <ac:spMk id="3" creationId="{4DFF3D76-A40A-4655-8D96-DCCF4D2F9089}"/>
          </ac:spMkLst>
        </pc:spChg>
        <pc:spChg chg="add del mod">
          <ac:chgData name="Paul McGuire" userId="f3fade72-6f3c-473a-8cc7-f77e12c442bc" providerId="ADAL" clId="{913A31F4-C462-490F-A837-B09F41B35998}" dt="2024-09-10T09:54:40.141" v="214" actId="478"/>
          <ac:spMkLst>
            <pc:docMk/>
            <pc:sldMk cId="3141376054" sldId="269"/>
            <ac:spMk id="5" creationId="{C5200AEA-B731-D699-0FCB-AC785236837C}"/>
          </ac:spMkLst>
        </pc:spChg>
        <pc:picChg chg="add mod">
          <ac:chgData name="Paul McGuire" userId="f3fade72-6f3c-473a-8cc7-f77e12c442bc" providerId="ADAL" clId="{913A31F4-C462-490F-A837-B09F41B35998}" dt="2024-09-10T09:56:18.099" v="217" actId="1076"/>
          <ac:picMkLst>
            <pc:docMk/>
            <pc:sldMk cId="3141376054" sldId="269"/>
            <ac:picMk id="7" creationId="{AAE0FD66-EC7C-2E7A-0389-31BF07F84C5B}"/>
          </ac:picMkLst>
        </pc:picChg>
      </pc:sldChg>
      <pc:sldChg chg="del">
        <pc:chgData name="Paul McGuire" userId="f3fade72-6f3c-473a-8cc7-f77e12c442bc" providerId="ADAL" clId="{913A31F4-C462-490F-A837-B09F41B35998}" dt="2024-09-10T09:58:21.708" v="457" actId="2696"/>
        <pc:sldMkLst>
          <pc:docMk/>
          <pc:sldMk cId="3636698782" sldId="274"/>
        </pc:sldMkLst>
      </pc:sldChg>
      <pc:sldChg chg="addSp delSp modSp mod delAnim modAnim modNotesTx">
        <pc:chgData name="Paul McGuire" userId="f3fade72-6f3c-473a-8cc7-f77e12c442bc" providerId="ADAL" clId="{913A31F4-C462-490F-A837-B09F41B35998}" dt="2024-09-10T09:54:16.573" v="187" actId="20577"/>
        <pc:sldMkLst>
          <pc:docMk/>
          <pc:sldMk cId="435347949" sldId="275"/>
        </pc:sldMkLst>
        <pc:spChg chg="mod">
          <ac:chgData name="Paul McGuire" userId="f3fade72-6f3c-473a-8cc7-f77e12c442bc" providerId="ADAL" clId="{913A31F4-C462-490F-A837-B09F41B35998}" dt="2024-09-10T09:53:05.585" v="92" actId="20577"/>
          <ac:spMkLst>
            <pc:docMk/>
            <pc:sldMk cId="435347949" sldId="275"/>
            <ac:spMk id="2" creationId="{1F492E9C-0412-9997-8DBC-86599CE3441F}"/>
          </ac:spMkLst>
        </pc:spChg>
        <pc:spChg chg="del">
          <ac:chgData name="Paul McGuire" userId="f3fade72-6f3c-473a-8cc7-f77e12c442bc" providerId="ADAL" clId="{913A31F4-C462-490F-A837-B09F41B35998}" dt="2024-09-10T09:52:35.526" v="19" actId="478"/>
          <ac:spMkLst>
            <pc:docMk/>
            <pc:sldMk cId="435347949" sldId="275"/>
            <ac:spMk id="3" creationId="{EF2347E4-71F5-C9B9-EDDB-6BA0D01DFF55}"/>
          </ac:spMkLst>
        </pc:spChg>
        <pc:spChg chg="del">
          <ac:chgData name="Paul McGuire" userId="f3fade72-6f3c-473a-8cc7-f77e12c442bc" providerId="ADAL" clId="{913A31F4-C462-490F-A837-B09F41B35998}" dt="2024-09-10T09:52:37.369" v="20" actId="478"/>
          <ac:spMkLst>
            <pc:docMk/>
            <pc:sldMk cId="435347949" sldId="275"/>
            <ac:spMk id="4" creationId="{DD653741-7C89-3873-AE9C-21268EF5C4E5}"/>
          </ac:spMkLst>
        </pc:spChg>
        <pc:spChg chg="add mod">
          <ac:chgData name="Paul McGuire" userId="f3fade72-6f3c-473a-8cc7-f77e12c442bc" providerId="ADAL" clId="{913A31F4-C462-490F-A837-B09F41B35998}" dt="2024-09-10T09:53:41.288" v="120" actId="20577"/>
          <ac:spMkLst>
            <pc:docMk/>
            <pc:sldMk cId="435347949" sldId="275"/>
            <ac:spMk id="5" creationId="{0A46F303-7334-CB72-4092-A31B60226D60}"/>
          </ac:spMkLst>
        </pc:spChg>
        <pc:spChg chg="del">
          <ac:chgData name="Paul McGuire" userId="f3fade72-6f3c-473a-8cc7-f77e12c442bc" providerId="ADAL" clId="{913A31F4-C462-490F-A837-B09F41B35998}" dt="2024-09-10T09:52:32.216" v="17" actId="478"/>
          <ac:spMkLst>
            <pc:docMk/>
            <pc:sldMk cId="435347949" sldId="275"/>
            <ac:spMk id="6" creationId="{31FDE7EA-B2AF-9BA8-71D9-4841FBC20BFF}"/>
          </ac:spMkLst>
        </pc:spChg>
        <pc:spChg chg="del">
          <ac:chgData name="Paul McGuire" userId="f3fade72-6f3c-473a-8cc7-f77e12c442bc" providerId="ADAL" clId="{913A31F4-C462-490F-A837-B09F41B35998}" dt="2024-09-10T09:52:34.756" v="18" actId="478"/>
          <ac:spMkLst>
            <pc:docMk/>
            <pc:sldMk cId="435347949" sldId="275"/>
            <ac:spMk id="7" creationId="{F63F1167-37D3-7F7C-15BB-C8A4E20A036F}"/>
          </ac:spMkLst>
        </pc:spChg>
        <pc:spChg chg="add mod">
          <ac:chgData name="Paul McGuire" userId="f3fade72-6f3c-473a-8cc7-f77e12c442bc" providerId="ADAL" clId="{913A31F4-C462-490F-A837-B09F41B35998}" dt="2024-09-10T09:54:03.133" v="173" actId="20577"/>
          <ac:spMkLst>
            <pc:docMk/>
            <pc:sldMk cId="435347949" sldId="275"/>
            <ac:spMk id="8" creationId="{D9A93D08-B219-6F16-DB77-3011CD2CD267}"/>
          </ac:spMkLst>
        </pc:spChg>
      </pc:sldChg>
      <pc:sldChg chg="addSp delSp modSp mod modAnim modNotesTx">
        <pc:chgData name="Paul McGuire" userId="f3fade72-6f3c-473a-8cc7-f77e12c442bc" providerId="ADAL" clId="{913A31F4-C462-490F-A837-B09F41B35998}" dt="2024-09-10T10:48:07.777" v="3115"/>
        <pc:sldMkLst>
          <pc:docMk/>
          <pc:sldMk cId="4146611196" sldId="276"/>
        </pc:sldMkLst>
        <pc:spChg chg="mod">
          <ac:chgData name="Paul McGuire" userId="f3fade72-6f3c-473a-8cc7-f77e12c442bc" providerId="ADAL" clId="{913A31F4-C462-490F-A837-B09F41B35998}" dt="2024-09-10T09:59:37.637" v="592" actId="20577"/>
          <ac:spMkLst>
            <pc:docMk/>
            <pc:sldMk cId="4146611196" sldId="276"/>
            <ac:spMk id="2" creationId="{2984B7DC-3384-4468-950A-26B72E048A35}"/>
          </ac:spMkLst>
        </pc:spChg>
        <pc:picChg chg="add mod">
          <ac:chgData name="Paul McGuire" userId="f3fade72-6f3c-473a-8cc7-f77e12c442bc" providerId="ADAL" clId="{913A31F4-C462-490F-A837-B09F41B35998}" dt="2024-09-10T10:02:33.603" v="923" actId="1076"/>
          <ac:picMkLst>
            <pc:docMk/>
            <pc:sldMk cId="4146611196" sldId="276"/>
            <ac:picMk id="4" creationId="{A968FEE1-5C22-9C95-36B0-C12FE8A65048}"/>
          </ac:picMkLst>
        </pc:picChg>
        <pc:picChg chg="add mod">
          <ac:chgData name="Paul McGuire" userId="f3fade72-6f3c-473a-8cc7-f77e12c442bc" providerId="ADAL" clId="{913A31F4-C462-490F-A837-B09F41B35998}" dt="2024-09-10T10:05:13.284" v="1171" actId="1076"/>
          <ac:picMkLst>
            <pc:docMk/>
            <pc:sldMk cId="4146611196" sldId="276"/>
            <ac:picMk id="6" creationId="{7AE84B56-D622-4D9A-8D9D-66FD0694663A}"/>
          </ac:picMkLst>
        </pc:picChg>
        <pc:picChg chg="del">
          <ac:chgData name="Paul McGuire" userId="f3fade72-6f3c-473a-8cc7-f77e12c442bc" providerId="ADAL" clId="{913A31F4-C462-490F-A837-B09F41B35998}" dt="2024-09-10T10:01:23.293" v="921" actId="478"/>
          <ac:picMkLst>
            <pc:docMk/>
            <pc:sldMk cId="4146611196" sldId="276"/>
            <ac:picMk id="7" creationId="{AAE0FD66-EC7C-2E7A-0389-31BF07F84C5B}"/>
          </ac:picMkLst>
        </pc:picChg>
        <pc:picChg chg="add mod">
          <ac:chgData name="Paul McGuire" userId="f3fade72-6f3c-473a-8cc7-f77e12c442bc" providerId="ADAL" clId="{913A31F4-C462-490F-A837-B09F41B35998}" dt="2024-09-10T10:09:13.457" v="1724" actId="1076"/>
          <ac:picMkLst>
            <pc:docMk/>
            <pc:sldMk cId="4146611196" sldId="276"/>
            <ac:picMk id="9" creationId="{AADEC586-E4BD-106D-A908-ED72BE9CEA00}"/>
          </ac:picMkLst>
        </pc:picChg>
        <pc:inkChg chg="add del">
          <ac:chgData name="Paul McGuire" userId="f3fade72-6f3c-473a-8cc7-f77e12c442bc" providerId="ADAL" clId="{913A31F4-C462-490F-A837-B09F41B35998}" dt="2024-09-10T10:41:49.046" v="3054" actId="9405"/>
          <ac:inkMkLst>
            <pc:docMk/>
            <pc:sldMk cId="4146611196" sldId="276"/>
            <ac:inkMk id="10" creationId="{B15604E0-54D3-8681-B0AC-4803AEC3157D}"/>
          </ac:inkMkLst>
        </pc:inkChg>
        <pc:inkChg chg="add del">
          <ac:chgData name="Paul McGuire" userId="f3fade72-6f3c-473a-8cc7-f77e12c442bc" providerId="ADAL" clId="{913A31F4-C462-490F-A837-B09F41B35998}" dt="2024-09-10T10:44:35.659" v="3062" actId="9405"/>
          <ac:inkMkLst>
            <pc:docMk/>
            <pc:sldMk cId="4146611196" sldId="276"/>
            <ac:inkMk id="17" creationId="{5E03DE04-55E6-6C54-342E-036784B3F402}"/>
          </ac:inkMkLst>
        </pc:inkChg>
        <pc:cxnChg chg="add del mod">
          <ac:chgData name="Paul McGuire" userId="f3fade72-6f3c-473a-8cc7-f77e12c442bc" providerId="ADAL" clId="{913A31F4-C462-490F-A837-B09F41B35998}" dt="2024-09-10T10:43:33.270" v="3057" actId="478"/>
          <ac:cxnSpMkLst>
            <pc:docMk/>
            <pc:sldMk cId="4146611196" sldId="276"/>
            <ac:cxnSpMk id="12" creationId="{FC9E6035-C75A-6689-6B27-CE92AD68F4CC}"/>
          </ac:cxnSpMkLst>
        </pc:cxnChg>
        <pc:cxnChg chg="add del mod">
          <ac:chgData name="Paul McGuire" userId="f3fade72-6f3c-473a-8cc7-f77e12c442bc" providerId="ADAL" clId="{913A31F4-C462-490F-A837-B09F41B35998}" dt="2024-09-10T10:43:57.089" v="3060" actId="478"/>
          <ac:cxnSpMkLst>
            <pc:docMk/>
            <pc:sldMk cId="4146611196" sldId="276"/>
            <ac:cxnSpMk id="15" creationId="{3DB16618-9260-331E-92DD-775E4CD77C60}"/>
          </ac:cxnSpMkLst>
        </pc:cxnChg>
        <pc:cxnChg chg="add mod">
          <ac:chgData name="Paul McGuire" userId="f3fade72-6f3c-473a-8cc7-f77e12c442bc" providerId="ADAL" clId="{913A31F4-C462-490F-A837-B09F41B35998}" dt="2024-09-10T10:47:28.647" v="3109" actId="208"/>
          <ac:cxnSpMkLst>
            <pc:docMk/>
            <pc:sldMk cId="4146611196" sldId="276"/>
            <ac:cxnSpMk id="19" creationId="{3A80AD6C-FA4D-3C90-5567-93E8905B0056}"/>
          </ac:cxnSpMkLst>
        </pc:cxnChg>
        <pc:cxnChg chg="add mod">
          <ac:chgData name="Paul McGuire" userId="f3fade72-6f3c-473a-8cc7-f77e12c442bc" providerId="ADAL" clId="{913A31F4-C462-490F-A837-B09F41B35998}" dt="2024-09-10T10:47:23.117" v="3108" actId="208"/>
          <ac:cxnSpMkLst>
            <pc:docMk/>
            <pc:sldMk cId="4146611196" sldId="276"/>
            <ac:cxnSpMk id="21" creationId="{83ED689E-549F-5AA5-78A0-E7A200C59F93}"/>
          </ac:cxnSpMkLst>
        </pc:cxnChg>
        <pc:cxnChg chg="add mod">
          <ac:chgData name="Paul McGuire" userId="f3fade72-6f3c-473a-8cc7-f77e12c442bc" providerId="ADAL" clId="{913A31F4-C462-490F-A837-B09F41B35998}" dt="2024-09-10T10:47:13.844" v="3106" actId="1582"/>
          <ac:cxnSpMkLst>
            <pc:docMk/>
            <pc:sldMk cId="4146611196" sldId="276"/>
            <ac:cxnSpMk id="24" creationId="{740C4CCF-1D45-91B3-C0E3-3C2E13303EF6}"/>
          </ac:cxnSpMkLst>
        </pc:cxnChg>
        <pc:cxnChg chg="add mod">
          <ac:chgData name="Paul McGuire" userId="f3fade72-6f3c-473a-8cc7-f77e12c442bc" providerId="ADAL" clId="{913A31F4-C462-490F-A837-B09F41B35998}" dt="2024-09-10T10:47:50.069" v="3114" actId="1582"/>
          <ac:cxnSpMkLst>
            <pc:docMk/>
            <pc:sldMk cId="4146611196" sldId="276"/>
            <ac:cxnSpMk id="27" creationId="{241DD0B4-4A52-5506-96BC-54A8E4DEFFD0}"/>
          </ac:cxnSpMkLst>
        </pc:cxnChg>
      </pc:sldChg>
      <pc:sldChg chg="del">
        <pc:chgData name="Paul McGuire" userId="f3fade72-6f3c-473a-8cc7-f77e12c442bc" providerId="ADAL" clId="{913A31F4-C462-490F-A837-B09F41B35998}" dt="2024-09-10T10:48:42.726" v="3116" actId="2696"/>
        <pc:sldMkLst>
          <pc:docMk/>
          <pc:sldMk cId="376477209" sldId="277"/>
        </pc:sldMkLst>
      </pc:sldChg>
      <pc:sldChg chg="addSp delSp modSp mod delAnim modAnim modNotesTx">
        <pc:chgData name="Paul McGuire" userId="f3fade72-6f3c-473a-8cc7-f77e12c442bc" providerId="ADAL" clId="{913A31F4-C462-490F-A837-B09F41B35998}" dt="2024-09-10T15:11:29.697" v="4891" actId="20577"/>
        <pc:sldMkLst>
          <pc:docMk/>
          <pc:sldMk cId="1170101523" sldId="278"/>
        </pc:sldMkLst>
        <pc:spChg chg="mod">
          <ac:chgData name="Paul McGuire" userId="f3fade72-6f3c-473a-8cc7-f77e12c442bc" providerId="ADAL" clId="{913A31F4-C462-490F-A837-B09F41B35998}" dt="2024-09-10T14:42:29.023" v="3126" actId="20577"/>
          <ac:spMkLst>
            <pc:docMk/>
            <pc:sldMk cId="1170101523" sldId="278"/>
            <ac:spMk id="2" creationId="{2984B7DC-3384-4468-950A-26B72E048A35}"/>
          </ac:spMkLst>
        </pc:spChg>
        <pc:spChg chg="add mod">
          <ac:chgData name="Paul McGuire" userId="f3fade72-6f3c-473a-8cc7-f77e12c442bc" providerId="ADAL" clId="{913A31F4-C462-490F-A837-B09F41B35998}" dt="2024-09-10T10:17:40.167" v="2191" actId="20577"/>
          <ac:spMkLst>
            <pc:docMk/>
            <pc:sldMk cId="1170101523" sldId="278"/>
            <ac:spMk id="3" creationId="{B15390C1-8248-DC64-064A-4B3FDD989B08}"/>
          </ac:spMkLst>
        </pc:spChg>
        <pc:spChg chg="add mod">
          <ac:chgData name="Paul McGuire" userId="f3fade72-6f3c-473a-8cc7-f77e12c442bc" providerId="ADAL" clId="{913A31F4-C462-490F-A837-B09F41B35998}" dt="2024-09-10T15:11:29.697" v="4891" actId="20577"/>
          <ac:spMkLst>
            <pc:docMk/>
            <pc:sldMk cId="1170101523" sldId="278"/>
            <ac:spMk id="5" creationId="{135BFBA2-E260-7FE2-54E8-FCBC957B88AA}"/>
          </ac:spMkLst>
        </pc:spChg>
        <pc:picChg chg="del">
          <ac:chgData name="Paul McGuire" userId="f3fade72-6f3c-473a-8cc7-f77e12c442bc" providerId="ADAL" clId="{913A31F4-C462-490F-A837-B09F41B35998}" dt="2024-09-10T10:17:09.742" v="2105" actId="478"/>
          <ac:picMkLst>
            <pc:docMk/>
            <pc:sldMk cId="1170101523" sldId="278"/>
            <ac:picMk id="4" creationId="{A968FEE1-5C22-9C95-36B0-C12FE8A65048}"/>
          </ac:picMkLst>
        </pc:picChg>
        <pc:picChg chg="del">
          <ac:chgData name="Paul McGuire" userId="f3fade72-6f3c-473a-8cc7-f77e12c442bc" providerId="ADAL" clId="{913A31F4-C462-490F-A837-B09F41B35998}" dt="2024-09-10T10:17:09.072" v="2104" actId="478"/>
          <ac:picMkLst>
            <pc:docMk/>
            <pc:sldMk cId="1170101523" sldId="278"/>
            <ac:picMk id="6" creationId="{7AE84B56-D622-4D9A-8D9D-66FD0694663A}"/>
          </ac:picMkLst>
        </pc:picChg>
        <pc:picChg chg="del">
          <ac:chgData name="Paul McGuire" userId="f3fade72-6f3c-473a-8cc7-f77e12c442bc" providerId="ADAL" clId="{913A31F4-C462-490F-A837-B09F41B35998}" dt="2024-09-10T10:17:07.794" v="2103" actId="478"/>
          <ac:picMkLst>
            <pc:docMk/>
            <pc:sldMk cId="1170101523" sldId="278"/>
            <ac:picMk id="9" creationId="{AADEC586-E4BD-106D-A908-ED72BE9CEA00}"/>
          </ac:picMkLst>
        </pc:picChg>
      </pc:sldChg>
      <pc:sldChg chg="addSp delSp modSp mod delAnim modAnim modNotesTx">
        <pc:chgData name="Paul McGuire" userId="f3fade72-6f3c-473a-8cc7-f77e12c442bc" providerId="ADAL" clId="{913A31F4-C462-490F-A837-B09F41B35998}" dt="2024-09-10T15:14:24.074" v="4942"/>
        <pc:sldMkLst>
          <pc:docMk/>
          <pc:sldMk cId="2650937853" sldId="279"/>
        </pc:sldMkLst>
        <pc:spChg chg="mod">
          <ac:chgData name="Paul McGuire" userId="f3fade72-6f3c-473a-8cc7-f77e12c442bc" providerId="ADAL" clId="{913A31F4-C462-490F-A837-B09F41B35998}" dt="2024-09-10T10:19:08.736" v="2402" actId="20577"/>
          <ac:spMkLst>
            <pc:docMk/>
            <pc:sldMk cId="2650937853" sldId="279"/>
            <ac:spMk id="2" creationId="{2984B7DC-3384-4468-950A-26B72E048A35}"/>
          </ac:spMkLst>
        </pc:spChg>
        <pc:spChg chg="mod">
          <ac:chgData name="Paul McGuire" userId="f3fade72-6f3c-473a-8cc7-f77e12c442bc" providerId="ADAL" clId="{913A31F4-C462-490F-A837-B09F41B35998}" dt="2024-09-10T14:52:23.190" v="4516" actId="20577"/>
          <ac:spMkLst>
            <pc:docMk/>
            <pc:sldMk cId="2650937853" sldId="279"/>
            <ac:spMk id="3" creationId="{B15390C1-8248-DC64-064A-4B3FDD989B08}"/>
          </ac:spMkLst>
        </pc:spChg>
        <pc:spChg chg="add del mod">
          <ac:chgData name="Paul McGuire" userId="f3fade72-6f3c-473a-8cc7-f77e12c442bc" providerId="ADAL" clId="{913A31F4-C462-490F-A837-B09F41B35998}" dt="2024-09-10T14:52:49.681" v="4600" actId="478"/>
          <ac:spMkLst>
            <pc:docMk/>
            <pc:sldMk cId="2650937853" sldId="279"/>
            <ac:spMk id="4" creationId="{537FF4D5-0E5B-FD44-4BD1-F5C491AB1AD2}"/>
          </ac:spMkLst>
        </pc:spChg>
        <pc:spChg chg="mod">
          <ac:chgData name="Paul McGuire" userId="f3fade72-6f3c-473a-8cc7-f77e12c442bc" providerId="ADAL" clId="{913A31F4-C462-490F-A837-B09F41B35998}" dt="2024-09-10T14:53:51.299" v="4639" actId="1076"/>
          <ac:spMkLst>
            <pc:docMk/>
            <pc:sldMk cId="2650937853" sldId="279"/>
            <ac:spMk id="5" creationId="{135BFBA2-E260-7FE2-54E8-FCBC957B88AA}"/>
          </ac:spMkLst>
        </pc:spChg>
        <pc:spChg chg="add mod">
          <ac:chgData name="Paul McGuire" userId="f3fade72-6f3c-473a-8cc7-f77e12c442bc" providerId="ADAL" clId="{913A31F4-C462-490F-A837-B09F41B35998}" dt="2024-09-10T14:54:13.389" v="4647" actId="20577"/>
          <ac:spMkLst>
            <pc:docMk/>
            <pc:sldMk cId="2650937853" sldId="279"/>
            <ac:spMk id="6" creationId="{936C3EAB-3E0F-D4FD-1C1A-BE84725E12CE}"/>
          </ac:spMkLst>
        </pc:spChg>
        <pc:spChg chg="add mod">
          <ac:chgData name="Paul McGuire" userId="f3fade72-6f3c-473a-8cc7-f77e12c442bc" providerId="ADAL" clId="{913A31F4-C462-490F-A837-B09F41B35998}" dt="2024-09-10T14:53:55.187" v="4640" actId="1076"/>
          <ac:spMkLst>
            <pc:docMk/>
            <pc:sldMk cId="2650937853" sldId="279"/>
            <ac:spMk id="7" creationId="{B98FA812-C7D6-97B6-EB37-16404BD826F3}"/>
          </ac:spMkLst>
        </pc:spChg>
        <pc:spChg chg="add mod">
          <ac:chgData name="Paul McGuire" userId="f3fade72-6f3c-473a-8cc7-f77e12c442bc" providerId="ADAL" clId="{913A31F4-C462-490F-A837-B09F41B35998}" dt="2024-09-10T14:53:58.006" v="4641" actId="1076"/>
          <ac:spMkLst>
            <pc:docMk/>
            <pc:sldMk cId="2650937853" sldId="279"/>
            <ac:spMk id="8" creationId="{376947B2-1661-90C1-EA9F-A111A1380B45}"/>
          </ac:spMkLst>
        </pc:spChg>
        <pc:spChg chg="add mod">
          <ac:chgData name="Paul McGuire" userId="f3fade72-6f3c-473a-8cc7-f77e12c442bc" providerId="ADAL" clId="{913A31F4-C462-490F-A837-B09F41B35998}" dt="2024-09-10T15:13:36.052" v="4939" actId="20577"/>
          <ac:spMkLst>
            <pc:docMk/>
            <pc:sldMk cId="2650937853" sldId="279"/>
            <ac:spMk id="9" creationId="{D7DC07A7-4EAE-B3CF-2A31-9464CA52E795}"/>
          </ac:spMkLst>
        </pc:spChg>
      </pc:sldChg>
      <pc:sldChg chg="addSp modSp mod modAnim modNotesTx">
        <pc:chgData name="Paul McGuire" userId="f3fade72-6f3c-473a-8cc7-f77e12c442bc" providerId="ADAL" clId="{913A31F4-C462-490F-A837-B09F41B35998}" dt="2024-09-10T15:13:24.732" v="4938" actId="20577"/>
        <pc:sldMkLst>
          <pc:docMk/>
          <pc:sldMk cId="326105981" sldId="280"/>
        </pc:sldMkLst>
        <pc:spChg chg="mod">
          <ac:chgData name="Paul McGuire" userId="f3fade72-6f3c-473a-8cc7-f77e12c442bc" providerId="ADAL" clId="{913A31F4-C462-490F-A837-B09F41B35998}" dt="2024-09-10T14:47:42.187" v="3958" actId="20577"/>
          <ac:spMkLst>
            <pc:docMk/>
            <pc:sldMk cId="326105981" sldId="280"/>
            <ac:spMk id="2" creationId="{2984B7DC-3384-4468-950A-26B72E048A35}"/>
          </ac:spMkLst>
        </pc:spChg>
        <pc:spChg chg="mod">
          <ac:chgData name="Paul McGuire" userId="f3fade72-6f3c-473a-8cc7-f77e12c442bc" providerId="ADAL" clId="{913A31F4-C462-490F-A837-B09F41B35998}" dt="2024-09-10T15:10:15.280" v="4869" actId="20577"/>
          <ac:spMkLst>
            <pc:docMk/>
            <pc:sldMk cId="326105981" sldId="280"/>
            <ac:spMk id="3" creationId="{B15390C1-8248-DC64-064A-4B3FDD989B08}"/>
          </ac:spMkLst>
        </pc:spChg>
        <pc:spChg chg="add mod">
          <ac:chgData name="Paul McGuire" userId="f3fade72-6f3c-473a-8cc7-f77e12c442bc" providerId="ADAL" clId="{913A31F4-C462-490F-A837-B09F41B35998}" dt="2024-09-10T14:49:02.018" v="4173" actId="1076"/>
          <ac:spMkLst>
            <pc:docMk/>
            <pc:sldMk cId="326105981" sldId="280"/>
            <ac:spMk id="4" creationId="{CEEDBCEE-B23D-2E4A-8E9E-050E1FFC41CB}"/>
          </ac:spMkLst>
        </pc:spChg>
        <pc:spChg chg="mod">
          <ac:chgData name="Paul McGuire" userId="f3fade72-6f3c-473a-8cc7-f77e12c442bc" providerId="ADAL" clId="{913A31F4-C462-490F-A837-B09F41B35998}" dt="2024-09-10T14:48:24.114" v="4082" actId="20577"/>
          <ac:spMkLst>
            <pc:docMk/>
            <pc:sldMk cId="326105981" sldId="280"/>
            <ac:spMk id="5" creationId="{135BFBA2-E260-7FE2-54E8-FCBC957B88AA}"/>
          </ac:spMkLst>
        </pc:spChg>
        <pc:spChg chg="add mod">
          <ac:chgData name="Paul McGuire" userId="f3fade72-6f3c-473a-8cc7-f77e12c442bc" providerId="ADAL" clId="{913A31F4-C462-490F-A837-B09F41B35998}" dt="2024-09-10T14:49:56.008" v="4310" actId="14100"/>
          <ac:spMkLst>
            <pc:docMk/>
            <pc:sldMk cId="326105981" sldId="280"/>
            <ac:spMk id="6" creationId="{2C02B64B-B903-E422-DF39-192FAEB7C5B2}"/>
          </ac:spMkLst>
        </pc:spChg>
        <pc:spChg chg="add mod">
          <ac:chgData name="Paul McGuire" userId="f3fade72-6f3c-473a-8cc7-f77e12c442bc" providerId="ADAL" clId="{913A31F4-C462-490F-A837-B09F41B35998}" dt="2024-09-10T15:13:24.732" v="4938" actId="20577"/>
          <ac:spMkLst>
            <pc:docMk/>
            <pc:sldMk cId="326105981" sldId="280"/>
            <ac:spMk id="7" creationId="{9DCE2467-E0F8-30CD-8E9D-105739E21475}"/>
          </ac:spMkLst>
        </pc:spChg>
      </pc:sldChg>
      <pc:sldChg chg="delSp modSp mod delAnim modAnim">
        <pc:chgData name="Paul McGuire" userId="f3fade72-6f3c-473a-8cc7-f77e12c442bc" providerId="ADAL" clId="{913A31F4-C462-490F-A837-B09F41B35998}" dt="2024-09-10T15:08:35.336" v="4830"/>
        <pc:sldMkLst>
          <pc:docMk/>
          <pc:sldMk cId="618329608" sldId="281"/>
        </pc:sldMkLst>
        <pc:spChg chg="mod">
          <ac:chgData name="Paul McGuire" userId="f3fade72-6f3c-473a-8cc7-f77e12c442bc" providerId="ADAL" clId="{913A31F4-C462-490F-A837-B09F41B35998}" dt="2024-09-10T15:08:28.948" v="4829" actId="1076"/>
          <ac:spMkLst>
            <pc:docMk/>
            <pc:sldMk cId="618329608" sldId="281"/>
            <ac:spMk id="2" creationId="{2984B7DC-3384-4468-950A-26B72E048A35}"/>
          </ac:spMkLst>
        </pc:spChg>
        <pc:spChg chg="del">
          <ac:chgData name="Paul McGuire" userId="f3fade72-6f3c-473a-8cc7-f77e12c442bc" providerId="ADAL" clId="{913A31F4-C462-490F-A837-B09F41B35998}" dt="2024-09-10T15:08:03.133" v="4801" actId="478"/>
          <ac:spMkLst>
            <pc:docMk/>
            <pc:sldMk cId="618329608" sldId="281"/>
            <ac:spMk id="3" creationId="{B15390C1-8248-DC64-064A-4B3FDD989B08}"/>
          </ac:spMkLst>
        </pc:spChg>
        <pc:spChg chg="del">
          <ac:chgData name="Paul McGuire" userId="f3fade72-6f3c-473a-8cc7-f77e12c442bc" providerId="ADAL" clId="{913A31F4-C462-490F-A837-B09F41B35998}" dt="2024-09-10T15:08:06.103" v="4803" actId="478"/>
          <ac:spMkLst>
            <pc:docMk/>
            <pc:sldMk cId="618329608" sldId="281"/>
            <ac:spMk id="5" creationId="{135BFBA2-E260-7FE2-54E8-FCBC957B88AA}"/>
          </ac:spMkLst>
        </pc:spChg>
        <pc:spChg chg="del">
          <ac:chgData name="Paul McGuire" userId="f3fade72-6f3c-473a-8cc7-f77e12c442bc" providerId="ADAL" clId="{913A31F4-C462-490F-A837-B09F41B35998}" dt="2024-09-10T15:08:04.367" v="4802" actId="478"/>
          <ac:spMkLst>
            <pc:docMk/>
            <pc:sldMk cId="618329608" sldId="281"/>
            <ac:spMk id="6" creationId="{936C3EAB-3E0F-D4FD-1C1A-BE84725E12CE}"/>
          </ac:spMkLst>
        </pc:spChg>
        <pc:spChg chg="del">
          <ac:chgData name="Paul McGuire" userId="f3fade72-6f3c-473a-8cc7-f77e12c442bc" providerId="ADAL" clId="{913A31F4-C462-490F-A837-B09F41B35998}" dt="2024-09-10T15:08:07.500" v="4804" actId="478"/>
          <ac:spMkLst>
            <pc:docMk/>
            <pc:sldMk cId="618329608" sldId="281"/>
            <ac:spMk id="7" creationId="{B98FA812-C7D6-97B6-EB37-16404BD826F3}"/>
          </ac:spMkLst>
        </pc:spChg>
        <pc:spChg chg="del">
          <ac:chgData name="Paul McGuire" userId="f3fade72-6f3c-473a-8cc7-f77e12c442bc" providerId="ADAL" clId="{913A31F4-C462-490F-A837-B09F41B35998}" dt="2024-09-10T15:08:09.116" v="4805" actId="478"/>
          <ac:spMkLst>
            <pc:docMk/>
            <pc:sldMk cId="618329608" sldId="281"/>
            <ac:spMk id="8" creationId="{376947B2-1661-90C1-EA9F-A111A1380B45}"/>
          </ac:spMkLst>
        </pc:spChg>
        <pc:spChg chg="del">
          <ac:chgData name="Paul McGuire" userId="f3fade72-6f3c-473a-8cc7-f77e12c442bc" providerId="ADAL" clId="{913A31F4-C462-490F-A837-B09F41B35998}" dt="2024-09-10T15:08:10.599" v="4806" actId="478"/>
          <ac:spMkLst>
            <pc:docMk/>
            <pc:sldMk cId="618329608" sldId="281"/>
            <ac:spMk id="9" creationId="{D7DC07A7-4EAE-B3CF-2A31-9464CA52E795}"/>
          </ac:spMkLst>
        </pc:spChg>
      </pc:sldChg>
    </pc:docChg>
  </pc:docChgLst>
  <pc:docChgLst>
    <pc:chgData name="Sophie Aylott" userId="3cc3fb7a-8e72-45eb-b301-6515e331a59f" providerId="ADAL" clId="{6EDA9E16-14AC-4973-B5AD-0D52C4ABB67D}"/>
    <pc:docChg chg="custSel addSld delSld modSld">
      <pc:chgData name="Sophie Aylott" userId="3cc3fb7a-8e72-45eb-b301-6515e331a59f" providerId="ADAL" clId="{6EDA9E16-14AC-4973-B5AD-0D52C4ABB67D}" dt="2023-11-23T10:26:00.717" v="2405" actId="20577"/>
      <pc:docMkLst>
        <pc:docMk/>
      </pc:docMkLst>
      <pc:sldChg chg="del">
        <pc:chgData name="Sophie Aylott" userId="3cc3fb7a-8e72-45eb-b301-6515e331a59f" providerId="ADAL" clId="{6EDA9E16-14AC-4973-B5AD-0D52C4ABB67D}" dt="2023-11-20T13:36:40.437" v="0" actId="47"/>
        <pc:sldMkLst>
          <pc:docMk/>
          <pc:sldMk cId="3187105540" sldId="256"/>
        </pc:sldMkLst>
      </pc:sldChg>
      <pc:sldChg chg="del">
        <pc:chgData name="Sophie Aylott" userId="3cc3fb7a-8e72-45eb-b301-6515e331a59f" providerId="ADAL" clId="{6EDA9E16-14AC-4973-B5AD-0D52C4ABB67D}" dt="2023-11-20T13:55:53.727" v="1468" actId="47"/>
        <pc:sldMkLst>
          <pc:docMk/>
          <pc:sldMk cId="1370122389" sldId="257"/>
        </pc:sldMkLst>
      </pc:sldChg>
      <pc:sldChg chg="del">
        <pc:chgData name="Sophie Aylott" userId="3cc3fb7a-8e72-45eb-b301-6515e331a59f" providerId="ADAL" clId="{6EDA9E16-14AC-4973-B5AD-0D52C4ABB67D}" dt="2023-11-20T13:55:52.349" v="1467" actId="47"/>
        <pc:sldMkLst>
          <pc:docMk/>
          <pc:sldMk cId="595075931" sldId="263"/>
        </pc:sldMkLst>
      </pc:sldChg>
      <pc:sldChg chg="del">
        <pc:chgData name="Sophie Aylott" userId="3cc3fb7a-8e72-45eb-b301-6515e331a59f" providerId="ADAL" clId="{6EDA9E16-14AC-4973-B5AD-0D52C4ABB67D}" dt="2023-11-20T13:55:51.044" v="1465" actId="47"/>
        <pc:sldMkLst>
          <pc:docMk/>
          <pc:sldMk cId="3849199843" sldId="264"/>
        </pc:sldMkLst>
      </pc:sldChg>
      <pc:sldChg chg="modSp mod modNotesTx">
        <pc:chgData name="Sophie Aylott" userId="3cc3fb7a-8e72-45eb-b301-6515e331a59f" providerId="ADAL" clId="{6EDA9E16-14AC-4973-B5AD-0D52C4ABB67D}" dt="2023-11-23T10:26:00.717" v="2405" actId="20577"/>
        <pc:sldMkLst>
          <pc:docMk/>
          <pc:sldMk cId="3141376054" sldId="269"/>
        </pc:sldMkLst>
        <pc:spChg chg="mod">
          <ac:chgData name="Sophie Aylott" userId="3cc3fb7a-8e72-45eb-b301-6515e331a59f" providerId="ADAL" clId="{6EDA9E16-14AC-4973-B5AD-0D52C4ABB67D}" dt="2023-11-22T11:07:39.444" v="2306" actId="1076"/>
          <ac:spMkLst>
            <pc:docMk/>
            <pc:sldMk cId="3141376054" sldId="269"/>
            <ac:spMk id="2" creationId="{2984B7DC-3384-4468-950A-26B72E048A35}"/>
          </ac:spMkLst>
        </pc:spChg>
        <pc:spChg chg="mod">
          <ac:chgData name="Sophie Aylott" userId="3cc3fb7a-8e72-45eb-b301-6515e331a59f" providerId="ADAL" clId="{6EDA9E16-14AC-4973-B5AD-0D52C4ABB67D}" dt="2023-11-23T10:26:00.717" v="2405" actId="20577"/>
          <ac:spMkLst>
            <pc:docMk/>
            <pc:sldMk cId="3141376054" sldId="269"/>
            <ac:spMk id="3" creationId="{4DFF3D76-A40A-4655-8D96-DCCF4D2F9089}"/>
          </ac:spMkLst>
        </pc:spChg>
      </pc:sldChg>
      <pc:sldChg chg="del">
        <pc:chgData name="Sophie Aylott" userId="3cc3fb7a-8e72-45eb-b301-6515e331a59f" providerId="ADAL" clId="{6EDA9E16-14AC-4973-B5AD-0D52C4ABB67D}" dt="2023-11-20T13:55:51.760" v="1466" actId="47"/>
        <pc:sldMkLst>
          <pc:docMk/>
          <pc:sldMk cId="2386069759" sldId="270"/>
        </pc:sldMkLst>
      </pc:sldChg>
      <pc:sldChg chg="del">
        <pc:chgData name="Sophie Aylott" userId="3cc3fb7a-8e72-45eb-b301-6515e331a59f" providerId="ADAL" clId="{6EDA9E16-14AC-4973-B5AD-0D52C4ABB67D}" dt="2023-11-20T13:55:50.308" v="1464" actId="47"/>
        <pc:sldMkLst>
          <pc:docMk/>
          <pc:sldMk cId="2542091625" sldId="273"/>
        </pc:sldMkLst>
      </pc:sldChg>
      <pc:sldChg chg="modSp add mod modNotesTx">
        <pc:chgData name="Sophie Aylott" userId="3cc3fb7a-8e72-45eb-b301-6515e331a59f" providerId="ADAL" clId="{6EDA9E16-14AC-4973-B5AD-0D52C4ABB67D}" dt="2023-11-22T10:53:29.820" v="2156" actId="20577"/>
        <pc:sldMkLst>
          <pc:docMk/>
          <pc:sldMk cId="3636698782" sldId="274"/>
        </pc:sldMkLst>
        <pc:spChg chg="mod">
          <ac:chgData name="Sophie Aylott" userId="3cc3fb7a-8e72-45eb-b301-6515e331a59f" providerId="ADAL" clId="{6EDA9E16-14AC-4973-B5AD-0D52C4ABB67D}" dt="2023-11-20T13:51:29.175" v="551" actId="20577"/>
          <ac:spMkLst>
            <pc:docMk/>
            <pc:sldMk cId="3636698782" sldId="274"/>
            <ac:spMk id="2" creationId="{2984B7DC-3384-4468-950A-26B72E048A35}"/>
          </ac:spMkLst>
        </pc:spChg>
        <pc:spChg chg="mod">
          <ac:chgData name="Sophie Aylott" userId="3cc3fb7a-8e72-45eb-b301-6515e331a59f" providerId="ADAL" clId="{6EDA9E16-14AC-4973-B5AD-0D52C4ABB67D}" dt="2023-11-22T10:53:29.820" v="2156" actId="20577"/>
          <ac:spMkLst>
            <pc:docMk/>
            <pc:sldMk cId="3636698782" sldId="274"/>
            <ac:spMk id="3" creationId="{4DFF3D76-A40A-4655-8D96-DCCF4D2F9089}"/>
          </ac:spMkLst>
        </pc:spChg>
      </pc:sldChg>
    </pc:docChg>
  </pc:docChgLst>
  <pc:docChgLst>
    <pc:chgData name="Katie Moore" userId="S::kmoore@cavannahomes.co.uk::b2cd92a8-9c17-465e-a340-04e824b9eb43" providerId="AD" clId="Web-{5D9B873B-6B4A-26B2-5A25-91CC3C196859}"/>
    <pc:docChg chg="addSld modSld">
      <pc:chgData name="Katie Moore" userId="S::kmoore@cavannahomes.co.uk::b2cd92a8-9c17-465e-a340-04e824b9eb43" providerId="AD" clId="Web-{5D9B873B-6B4A-26B2-5A25-91CC3C196859}" dt="2023-11-22T12:42:39.963" v="387" actId="20577"/>
      <pc:docMkLst>
        <pc:docMk/>
      </pc:docMkLst>
      <pc:sldChg chg="modSp">
        <pc:chgData name="Katie Moore" userId="S::kmoore@cavannahomes.co.uk::b2cd92a8-9c17-465e-a340-04e824b9eb43" providerId="AD" clId="Web-{5D9B873B-6B4A-26B2-5A25-91CC3C196859}" dt="2023-11-22T12:42:39.963" v="387" actId="20577"/>
        <pc:sldMkLst>
          <pc:docMk/>
          <pc:sldMk cId="3141376054" sldId="269"/>
        </pc:sldMkLst>
        <pc:spChg chg="mod">
          <ac:chgData name="Katie Moore" userId="S::kmoore@cavannahomes.co.uk::b2cd92a8-9c17-465e-a340-04e824b9eb43" providerId="AD" clId="Web-{5D9B873B-6B4A-26B2-5A25-91CC3C196859}" dt="2023-11-22T12:42:39.963" v="387" actId="20577"/>
          <ac:spMkLst>
            <pc:docMk/>
            <pc:sldMk cId="3141376054" sldId="269"/>
            <ac:spMk id="3" creationId="{4DFF3D76-A40A-4655-8D96-DCCF4D2F9089}"/>
          </ac:spMkLst>
        </pc:spChg>
      </pc:sldChg>
      <pc:sldChg chg="addSp delSp modSp new">
        <pc:chgData name="Katie Moore" userId="S::kmoore@cavannahomes.co.uk::b2cd92a8-9c17-465e-a340-04e824b9eb43" providerId="AD" clId="Web-{5D9B873B-6B4A-26B2-5A25-91CC3C196859}" dt="2023-11-22T12:33:45.404" v="365"/>
        <pc:sldMkLst>
          <pc:docMk/>
          <pc:sldMk cId="435347949" sldId="275"/>
        </pc:sldMkLst>
        <pc:spChg chg="mod">
          <ac:chgData name="Katie Moore" userId="S::kmoore@cavannahomes.co.uk::b2cd92a8-9c17-465e-a340-04e824b9eb43" providerId="AD" clId="Web-{5D9B873B-6B4A-26B2-5A25-91CC3C196859}" dt="2023-11-22T12:30:38.024" v="150" actId="1076"/>
          <ac:spMkLst>
            <pc:docMk/>
            <pc:sldMk cId="435347949" sldId="275"/>
            <ac:spMk id="2" creationId="{1F492E9C-0412-9997-8DBC-86599CE3441F}"/>
          </ac:spMkLst>
        </pc:spChg>
        <pc:spChg chg="del">
          <ac:chgData name="Katie Moore" userId="S::kmoore@cavannahomes.co.uk::b2cd92a8-9c17-465e-a340-04e824b9eb43" providerId="AD" clId="Web-{5D9B873B-6B4A-26B2-5A25-91CC3C196859}" dt="2023-11-22T12:28:16.224" v="27"/>
          <ac:spMkLst>
            <pc:docMk/>
            <pc:sldMk cId="435347949" sldId="275"/>
            <ac:spMk id="3" creationId="{B14515AF-8E9A-71EA-C92F-DEF820718110}"/>
          </ac:spMkLst>
        </pc:spChg>
        <pc:graphicFrameChg chg="add mod modGraphic">
          <ac:chgData name="Katie Moore" userId="S::kmoore@cavannahomes.co.uk::b2cd92a8-9c17-465e-a340-04e824b9eb43" providerId="AD" clId="Web-{5D9B873B-6B4A-26B2-5A25-91CC3C196859}" dt="2023-11-22T12:32:54.996" v="271"/>
          <ac:graphicFrameMkLst>
            <pc:docMk/>
            <pc:sldMk cId="435347949" sldId="275"/>
            <ac:graphicFrameMk id="5" creationId="{C2750B8E-FFF8-033B-0322-4FDA65AA51A6}"/>
          </ac:graphicFrameMkLst>
        </pc:graphicFrameChg>
        <pc:graphicFrameChg chg="add del mod">
          <ac:chgData name="Katie Moore" userId="S::kmoore@cavannahomes.co.uk::b2cd92a8-9c17-465e-a340-04e824b9eb43" providerId="AD" clId="Web-{5D9B873B-6B4A-26B2-5A25-91CC3C196859}" dt="2023-11-22T12:30:20.118" v="149"/>
          <ac:graphicFrameMkLst>
            <pc:docMk/>
            <pc:sldMk cId="435347949" sldId="275"/>
            <ac:graphicFrameMk id="7" creationId="{AD98275A-4985-209E-A3DA-AA5F276A681A}"/>
          </ac:graphicFrameMkLst>
        </pc:graphicFrameChg>
        <pc:graphicFrameChg chg="add mod modGraphic">
          <ac:chgData name="Katie Moore" userId="S::kmoore@cavannahomes.co.uk::b2cd92a8-9c17-465e-a340-04e824b9eb43" providerId="AD" clId="Web-{5D9B873B-6B4A-26B2-5A25-91CC3C196859}" dt="2023-11-22T12:33:45.404" v="365"/>
          <ac:graphicFrameMkLst>
            <pc:docMk/>
            <pc:sldMk cId="435347949" sldId="275"/>
            <ac:graphicFrameMk id="9" creationId="{D86BC7FD-B030-A20E-3E41-DF9ED1967DF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3D13-8276-4E95-9164-FEDE11B4DFE6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7C75-3689-452D-A8D7-5A797D882D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7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2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6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Development of 39 dwellings of which 11 are affordable housing. </a:t>
            </a:r>
          </a:p>
          <a:p>
            <a:r>
              <a:rPr lang="en-GB" dirty="0"/>
              <a:t>Infrastructure works include, adopted carriageways &amp; drainage</a:t>
            </a:r>
          </a:p>
          <a:p>
            <a:r>
              <a:rPr lang="en-GB" dirty="0"/>
              <a:t>Drainage Pump station &amp; attenuation basin</a:t>
            </a:r>
          </a:p>
          <a:p>
            <a:r>
              <a:rPr lang="en-GB" dirty="0"/>
              <a:t>Public open space including equipped play area and land earmarked for allotments. </a:t>
            </a:r>
          </a:p>
          <a:p>
            <a:endParaRPr lang="en-GB" dirty="0"/>
          </a:p>
          <a:p>
            <a:r>
              <a:rPr lang="en-GB" dirty="0"/>
              <a:t>Works to date:</a:t>
            </a:r>
          </a:p>
          <a:p>
            <a:r>
              <a:rPr lang="en-GB" dirty="0"/>
              <a:t>Access is formed (including large extent of cut into the land)</a:t>
            </a:r>
          </a:p>
          <a:p>
            <a:r>
              <a:rPr lang="en-GB" dirty="0"/>
              <a:t>Entrance retaining walls are being formed</a:t>
            </a:r>
          </a:p>
          <a:p>
            <a:r>
              <a:rPr lang="en-GB" dirty="0"/>
              <a:t>And vast bulk of highway is under construction</a:t>
            </a:r>
          </a:p>
          <a:p>
            <a:r>
              <a:rPr lang="en-GB" dirty="0"/>
              <a:t>We have also started the substructure of the first few dwellings to the west.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4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offsite works are split into a few sections</a:t>
            </a:r>
          </a:p>
          <a:p>
            <a:endParaRPr lang="en-GB" dirty="0"/>
          </a:p>
          <a:p>
            <a:r>
              <a:rPr lang="en-GB" dirty="0"/>
              <a:t>This first section shows the entrance to the development including pump station entrance, additional signage, road markings &amp; streetlighting to this area. </a:t>
            </a:r>
          </a:p>
          <a:p>
            <a:endParaRPr lang="en-GB" dirty="0"/>
          </a:p>
          <a:p>
            <a:r>
              <a:rPr lang="en-GB" dirty="0"/>
              <a:t>Secondly there is a footpath connection to the sports centre to the south of the site. I understand some concerns have been raised about the extent of the ‘build out’ in the area and the difficulty in </a:t>
            </a:r>
            <a:r>
              <a:rPr lang="en-GB" dirty="0" err="1"/>
              <a:t>manovuring</a:t>
            </a:r>
            <a:r>
              <a:rPr lang="en-GB" dirty="0"/>
              <a:t> vehicles in and out of the sports centre. I’m pleased to say a positive meeting was held this week with ourselves, the principle contractor, Devon Highways, Design Engineer and </a:t>
            </a:r>
            <a:r>
              <a:rPr lang="en-GB" dirty="0" err="1"/>
              <a:t>Counciller</a:t>
            </a:r>
            <a:r>
              <a:rPr lang="en-GB" dirty="0"/>
              <a:t> Liz Bulled and it looks like we have a solution to appease all stakeholders. </a:t>
            </a:r>
          </a:p>
          <a:p>
            <a:endParaRPr lang="en-GB" dirty="0"/>
          </a:p>
          <a:p>
            <a:r>
              <a:rPr lang="en-GB" dirty="0"/>
              <a:t>And lastly the most logistically complex section is outside the school whereby we are constructing a new retaining wall at the school entrance in order to facilitate safe footpath access to our development as well as installing a new water main to connect into the existing supply at Oakford Villas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4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Offsite Retaining wall – Hit rock which meant we couldn’t finish the footpath/entrance works before the start of school term.</a:t>
            </a:r>
          </a:p>
          <a:p>
            <a:endParaRPr lang="en-GB" dirty="0"/>
          </a:p>
          <a:p>
            <a:r>
              <a:rPr lang="en-GB" dirty="0"/>
              <a:t>Failings occurred during the Water Main Connection – </a:t>
            </a:r>
          </a:p>
          <a:p>
            <a:endParaRPr lang="en-GB" dirty="0"/>
          </a:p>
          <a:p>
            <a:r>
              <a:rPr lang="en-GB" dirty="0"/>
              <a:t>Temporary lights failed over a weekend</a:t>
            </a:r>
          </a:p>
          <a:p>
            <a:r>
              <a:rPr lang="en-GB" dirty="0"/>
              <a:t>Principle contractor failed to install appropriate signage showing emergency contact details</a:t>
            </a:r>
          </a:p>
          <a:p>
            <a:r>
              <a:rPr lang="en-GB" dirty="0"/>
              <a:t>Devon County highways were called</a:t>
            </a:r>
          </a:p>
          <a:p>
            <a:r>
              <a:rPr lang="en-GB" dirty="0"/>
              <a:t>Highways officer deemed the works non-compliant. This was extremely frustrating for us as well as yourselves and we apologise for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4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6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0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7C75-3689-452D-A8D7-5A797D882D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0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A122ABDC-7DB7-4C5E-B1AE-EF99420DF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788" y="5577840"/>
            <a:ext cx="9587344" cy="1106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cap="all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5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30"/>
            <a:ext cx="9144000" cy="26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tx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tx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0250B59-101E-4F05-B4E2-755290617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09" y="1790895"/>
            <a:ext cx="1051560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Introduction section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D14559-5267-41A0-B552-B1F285822D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2509" y="4670620"/>
            <a:ext cx="105156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Copy here</a:t>
            </a:r>
          </a:p>
        </p:txBody>
      </p:sp>
    </p:spTree>
    <p:extLst>
      <p:ext uri="{BB962C8B-B14F-4D97-AF65-F5344CB8AC3E}">
        <p14:creationId xmlns:p14="http://schemas.microsoft.com/office/powerpoint/2010/main" val="392020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30"/>
            <a:ext cx="9144000" cy="26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tx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tx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0250B59-101E-4F05-B4E2-755290617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09" y="179089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Introduction section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D14559-5267-41A0-B552-B1F285822D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2509" y="467062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Copy here</a:t>
            </a:r>
          </a:p>
        </p:txBody>
      </p:sp>
    </p:spTree>
    <p:extLst>
      <p:ext uri="{BB962C8B-B14F-4D97-AF65-F5344CB8AC3E}">
        <p14:creationId xmlns:p14="http://schemas.microsoft.com/office/powerpoint/2010/main" val="392891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30"/>
            <a:ext cx="9144000" cy="26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bg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bg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149F659-0C22-41A2-9C87-C212BCAA9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09" y="1882337"/>
            <a:ext cx="11549151" cy="448520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200000"/>
              </a:lnSpc>
              <a:spcAft>
                <a:spcPts val="0"/>
              </a:spcAft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Heading one</a:t>
            </a:r>
            <a:br>
              <a:rPr lang="en-US"/>
            </a:br>
            <a:r>
              <a:rPr lang="en-US"/>
              <a:t>Heading two</a:t>
            </a:r>
            <a:br>
              <a:rPr lang="en-US"/>
            </a:br>
            <a:r>
              <a:rPr lang="en-US"/>
              <a:t>Heading three</a:t>
            </a:r>
          </a:p>
        </p:txBody>
      </p:sp>
    </p:spTree>
    <p:extLst>
      <p:ext uri="{BB962C8B-B14F-4D97-AF65-F5344CB8AC3E}">
        <p14:creationId xmlns:p14="http://schemas.microsoft.com/office/powerpoint/2010/main" val="1997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vanna Homes P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731510"/>
            <a:ext cx="10363200" cy="1023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29"/>
            <a:ext cx="9144000" cy="22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tx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tx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EE7CC4-2A28-4A01-AB93-8FC393CE3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788" y="1754908"/>
            <a:ext cx="8497887" cy="262312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vanna Homes P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29"/>
            <a:ext cx="9144000" cy="21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tx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tx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4FFFD67-199E-4683-990F-A56BEB9CC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731510"/>
            <a:ext cx="10363200" cy="1023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DFD7179-0F68-4EC8-9EA5-F7AB51B4D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939925"/>
            <a:ext cx="4517303" cy="35369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0F3FAC4F-D485-4D84-A9AA-577F9FB2E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4259" y="1939925"/>
            <a:ext cx="5611450" cy="35369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4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vanna Homes P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30"/>
            <a:ext cx="9144000" cy="22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tx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tx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0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vanna Homes P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C3016B97-9B1C-438B-BEC2-DCDF76429510}"/>
              </a:ext>
            </a:extLst>
          </p:cNvPr>
          <p:cNvSpPr txBox="1">
            <a:spLocks/>
          </p:cNvSpPr>
          <p:nvPr userDrawn="1"/>
        </p:nvSpPr>
        <p:spPr>
          <a:xfrm>
            <a:off x="249383" y="6498029"/>
            <a:ext cx="9144000" cy="20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788">
                <a:solidFill>
                  <a:schemeClr val="tx2"/>
                </a:solidFill>
                <a:latin typeface="+mn-lt"/>
              </a:rPr>
              <a:t>Cavanna Homes  </a:t>
            </a:r>
            <a:r>
              <a:rPr lang="en-GB" sz="788">
                <a:solidFill>
                  <a:schemeClr val="tx2"/>
                </a:solidFill>
                <a:latin typeface="+mj-lt"/>
              </a:rPr>
              <a:t>www.cavannahomes.co.uk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639D1-1DB0-4061-A9BF-6626BC34D3D6}"/>
              </a:ext>
            </a:extLst>
          </p:cNvPr>
          <p:cNvCxnSpPr/>
          <p:nvPr userDrawn="1"/>
        </p:nvCxnSpPr>
        <p:spPr>
          <a:xfrm>
            <a:off x="332510" y="6498029"/>
            <a:ext cx="1146232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80250B59-101E-4F05-B4E2-75529061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790895"/>
            <a:ext cx="1051560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D14559-5267-41A0-B552-B1F28582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509" y="4670620"/>
            <a:ext cx="10515600" cy="15001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05E45F0-7830-4644-963F-9CED53A9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64" y="278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994256-75C7-470B-AA49-DE4FF9CDA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80" r:id="rId3"/>
    <p:sldLayoutId id="2147483681" r:id="rId4"/>
    <p:sldLayoutId id="2147483674" r:id="rId5"/>
    <p:sldLayoutId id="2147483661" r:id="rId6"/>
    <p:sldLayoutId id="2147483678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tx2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600" kern="1200">
          <a:solidFill>
            <a:srgbClr val="002639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1600" kern="1200" cap="none" baseline="0">
          <a:solidFill>
            <a:srgbClr val="002639"/>
          </a:solidFill>
          <a:latin typeface="+mj-lt"/>
          <a:ea typeface="Open Sans Extrabold" panose="020B0906030804020204" pitchFamily="34" charset="0"/>
          <a:cs typeface="Open Sans Extrabold" panose="020B0906030804020204" pitchFamily="34" charset="0"/>
        </a:defRPr>
      </a:lvl2pPr>
      <a:lvl3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kern="1200">
          <a:solidFill>
            <a:srgbClr val="002639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rgbClr val="002639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kern="1200" baseline="0">
          <a:solidFill>
            <a:srgbClr val="0026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C03A4E-5311-443A-ADD3-16326ADA5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019" y="4387394"/>
            <a:ext cx="9587344" cy="1106965"/>
          </a:xfrm>
        </p:spPr>
        <p:txBody>
          <a:bodyPr/>
          <a:lstStyle/>
          <a:p>
            <a:r>
              <a:rPr lang="en-GB" sz="2800" dirty="0"/>
              <a:t>North </a:t>
            </a:r>
            <a:r>
              <a:rPr lang="en-GB" sz="2800" dirty="0" err="1"/>
              <a:t>molton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45C03A4E-5311-443A-ADD3-16326ADA5B44}"/>
              </a:ext>
            </a:extLst>
          </p:cNvPr>
          <p:cNvSpPr txBox="1">
            <a:spLocks/>
          </p:cNvSpPr>
          <p:nvPr/>
        </p:nvSpPr>
        <p:spPr>
          <a:xfrm>
            <a:off x="2169458" y="1285605"/>
            <a:ext cx="7383669" cy="77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kern="1200" cap="all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cap="none" baseline="0">
                <a:solidFill>
                  <a:srgbClr val="002639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rgbClr val="00263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600" kern="1200">
                <a:solidFill>
                  <a:srgbClr val="0026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 baseline="0">
                <a:solidFill>
                  <a:srgbClr val="0026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71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2E9C-0412-9997-8DBC-86599CE34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40" y="2093778"/>
            <a:ext cx="10363200" cy="1023400"/>
          </a:xfrm>
        </p:spPr>
        <p:txBody>
          <a:bodyPr/>
          <a:lstStyle/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Paul McGuire – Head of Technical &amp; Engineering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6F303-7334-CB72-4092-A31B60226D60}"/>
              </a:ext>
            </a:extLst>
          </p:cNvPr>
          <p:cNvSpPr txBox="1">
            <a:spLocks/>
          </p:cNvSpPr>
          <p:nvPr/>
        </p:nvSpPr>
        <p:spPr>
          <a:xfrm>
            <a:off x="1031840" y="2717423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Ben Rowntree – Land Manager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93D08-B219-6F16-DB77-3011CD2CD267}"/>
              </a:ext>
            </a:extLst>
          </p:cNvPr>
          <p:cNvSpPr txBox="1">
            <a:spLocks/>
          </p:cNvSpPr>
          <p:nvPr/>
        </p:nvSpPr>
        <p:spPr>
          <a:xfrm>
            <a:off x="1031840" y="3341068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Chris Greenslade– Senior Site Manager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7DC-3384-4468-950A-26B72E04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8" y="544898"/>
            <a:ext cx="10363200" cy="1023400"/>
          </a:xfrm>
        </p:spPr>
        <p:txBody>
          <a:bodyPr/>
          <a:lstStyle/>
          <a:p>
            <a:r>
              <a:rPr lang="en-GB" dirty="0"/>
              <a:t>Scheme Overview (onsite)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0FD66-EC7C-2E7A-0389-31BF07F84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81" y="1568298"/>
            <a:ext cx="6719343" cy="48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7DC-3384-4468-950A-26B72E04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8" y="544898"/>
            <a:ext cx="10363200" cy="1023400"/>
          </a:xfrm>
        </p:spPr>
        <p:txBody>
          <a:bodyPr/>
          <a:lstStyle/>
          <a:p>
            <a:r>
              <a:rPr lang="en-GB" dirty="0"/>
              <a:t>Scheme Overview (offsite)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8FEE1-5C22-9C95-36B0-C12FE8A6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87" y="2041653"/>
            <a:ext cx="10031225" cy="4048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E84B56-D622-4D9A-8D9D-66FD0694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27" y="1695626"/>
            <a:ext cx="9747944" cy="4740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DEC586-E4BD-106D-A908-ED72BE9CE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15" y="1695626"/>
            <a:ext cx="10968588" cy="452204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80AD6C-FA4D-3C90-5567-93E8905B0056}"/>
              </a:ext>
            </a:extLst>
          </p:cNvPr>
          <p:cNvCxnSpPr/>
          <p:nvPr/>
        </p:nvCxnSpPr>
        <p:spPr>
          <a:xfrm flipV="1">
            <a:off x="850614" y="4489807"/>
            <a:ext cx="4644000" cy="25200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ED689E-549F-5AA5-78A0-E7A200C59F93}"/>
              </a:ext>
            </a:extLst>
          </p:cNvPr>
          <p:cNvCxnSpPr>
            <a:cxnSpLocks/>
          </p:cNvCxnSpPr>
          <p:nvPr/>
        </p:nvCxnSpPr>
        <p:spPr>
          <a:xfrm flipV="1">
            <a:off x="5494614" y="4191856"/>
            <a:ext cx="601386" cy="297951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0C4CCF-1D45-91B3-C0E3-3C2E13303EF6}"/>
              </a:ext>
            </a:extLst>
          </p:cNvPr>
          <p:cNvCxnSpPr>
            <a:cxnSpLocks/>
          </p:cNvCxnSpPr>
          <p:nvPr/>
        </p:nvCxnSpPr>
        <p:spPr>
          <a:xfrm flipV="1">
            <a:off x="6096000" y="3986373"/>
            <a:ext cx="4126787" cy="184935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1DD0B4-4A52-5506-96BC-54A8E4DEFFD0}"/>
              </a:ext>
            </a:extLst>
          </p:cNvPr>
          <p:cNvCxnSpPr>
            <a:cxnSpLocks/>
          </p:cNvCxnSpPr>
          <p:nvPr/>
        </p:nvCxnSpPr>
        <p:spPr>
          <a:xfrm flipV="1">
            <a:off x="10222787" y="3164440"/>
            <a:ext cx="888825" cy="821933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7DC-3384-4468-950A-26B72E04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8" y="544898"/>
            <a:ext cx="10363200" cy="1023400"/>
          </a:xfrm>
        </p:spPr>
        <p:txBody>
          <a:bodyPr/>
          <a:lstStyle/>
          <a:p>
            <a:r>
              <a:rPr lang="en-GB" dirty="0"/>
              <a:t>Difficulties/Failings encountered…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5390C1-8248-DC64-064A-4B3FDD989B08}"/>
              </a:ext>
            </a:extLst>
          </p:cNvPr>
          <p:cNvSpPr txBox="1">
            <a:spLocks/>
          </p:cNvSpPr>
          <p:nvPr/>
        </p:nvSpPr>
        <p:spPr>
          <a:xfrm>
            <a:off x="1031840" y="2093778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Offsite Retaining Wall – Hit Rock 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BFBA2-E260-7FE2-54E8-FCBC957B88AA}"/>
              </a:ext>
            </a:extLst>
          </p:cNvPr>
          <p:cNvSpPr txBox="1">
            <a:spLocks/>
          </p:cNvSpPr>
          <p:nvPr/>
        </p:nvSpPr>
        <p:spPr>
          <a:xfrm>
            <a:off x="1031840" y="4124982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Water Main Connection – Highways enforcement: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Temporary lights failed over a weekend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Principle contractor failed to install appropriate signage showing emergency contact details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Devon County Council highways were called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Highways Officer covering the area due to absences deemed the works non-compliant and closed the road with emergency diversion. 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7DC-3384-4468-950A-26B72E04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8" y="544898"/>
            <a:ext cx="10363200" cy="1023400"/>
          </a:xfrm>
        </p:spPr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5390C1-8248-DC64-064A-4B3FDD989B08}"/>
              </a:ext>
            </a:extLst>
          </p:cNvPr>
          <p:cNvSpPr txBox="1">
            <a:spLocks/>
          </p:cNvSpPr>
          <p:nvPr/>
        </p:nvSpPr>
        <p:spPr>
          <a:xfrm>
            <a:off x="1031840" y="2093778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Now to Oct Half Term: minor works with traffic light system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BFBA2-E260-7FE2-54E8-FCBC957B88AA}"/>
              </a:ext>
            </a:extLst>
          </p:cNvPr>
          <p:cNvSpPr txBox="1">
            <a:spLocks/>
          </p:cNvSpPr>
          <p:nvPr/>
        </p:nvSpPr>
        <p:spPr>
          <a:xfrm>
            <a:off x="1031840" y="4124982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EDBCEE-B23D-2E4A-8E9E-050E1FFC41CB}"/>
              </a:ext>
            </a:extLst>
          </p:cNvPr>
          <p:cNvSpPr txBox="1">
            <a:spLocks/>
          </p:cNvSpPr>
          <p:nvPr/>
        </p:nvSpPr>
        <p:spPr>
          <a:xfrm>
            <a:off x="1031840" y="2997343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Oct half Term – Completion of school retaining wall works and water mains laying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02B64B-B903-E422-DF39-192FAEB7C5B2}"/>
              </a:ext>
            </a:extLst>
          </p:cNvPr>
          <p:cNvSpPr txBox="1">
            <a:spLocks/>
          </p:cNvSpPr>
          <p:nvPr/>
        </p:nvSpPr>
        <p:spPr>
          <a:xfrm>
            <a:off x="1031840" y="3854582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Early November – Water main connection (1m trench) and streetlight connections.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CE2467-E0F8-30CD-8E9D-105739E21475}"/>
              </a:ext>
            </a:extLst>
          </p:cNvPr>
          <p:cNvSpPr txBox="1">
            <a:spLocks/>
          </p:cNvSpPr>
          <p:nvPr/>
        </p:nvSpPr>
        <p:spPr>
          <a:xfrm>
            <a:off x="1031840" y="5007539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 Extrabold"/>
                <a:ea typeface="Open Sans Extrabold"/>
                <a:cs typeface="Open Sans Extrabold"/>
              </a:rPr>
              <a:t>We will commit to meeting the Parish Council before October half term to ensure all measures are in place, resulting in as little disruption as possible to residents.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7DC-3384-4468-950A-26B72E04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88" y="544898"/>
            <a:ext cx="10363200" cy="1023400"/>
          </a:xfrm>
        </p:spPr>
        <p:txBody>
          <a:bodyPr/>
          <a:lstStyle/>
          <a:p>
            <a:r>
              <a:rPr lang="en-GB" dirty="0"/>
              <a:t>Current Programme…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5390C1-8248-DC64-064A-4B3FDD989B08}"/>
              </a:ext>
            </a:extLst>
          </p:cNvPr>
          <p:cNvSpPr txBox="1">
            <a:spLocks/>
          </p:cNvSpPr>
          <p:nvPr/>
        </p:nvSpPr>
        <p:spPr>
          <a:xfrm>
            <a:off x="1031840" y="1694023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Completion of School entrance works – October Half Term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BFBA2-E260-7FE2-54E8-FCBC957B88AA}"/>
              </a:ext>
            </a:extLst>
          </p:cNvPr>
          <p:cNvSpPr txBox="1">
            <a:spLocks/>
          </p:cNvSpPr>
          <p:nvPr/>
        </p:nvSpPr>
        <p:spPr>
          <a:xfrm>
            <a:off x="1031840" y="3152896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Water Main Connection – Early November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6C3EAB-3E0F-D4FD-1C1A-BE84725E12CE}"/>
              </a:ext>
            </a:extLst>
          </p:cNvPr>
          <p:cNvSpPr txBox="1">
            <a:spLocks/>
          </p:cNvSpPr>
          <p:nvPr/>
        </p:nvSpPr>
        <p:spPr>
          <a:xfrm>
            <a:off x="1031840" y="2623216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Completion of all major offsite works to Fore Street – October Half Term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8FA812-C7D6-97B6-EB37-16404BD826F3}"/>
              </a:ext>
            </a:extLst>
          </p:cNvPr>
          <p:cNvSpPr txBox="1">
            <a:spLocks/>
          </p:cNvSpPr>
          <p:nvPr/>
        </p:nvSpPr>
        <p:spPr>
          <a:xfrm>
            <a:off x="1031840" y="3690132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First occupations – Spring/Summer 2025 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6947B2-1661-90C1-EA9F-A111A1380B45}"/>
              </a:ext>
            </a:extLst>
          </p:cNvPr>
          <p:cNvSpPr txBox="1">
            <a:spLocks/>
          </p:cNvSpPr>
          <p:nvPr/>
        </p:nvSpPr>
        <p:spPr>
          <a:xfrm>
            <a:off x="1031840" y="4575809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Payment of S106 obligations – Circa 111k is imminent with a further 11k at 10% Occupation and 100k at 50% Occupation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DC07A7-4EAE-B3CF-2A31-9464CA52E795}"/>
              </a:ext>
            </a:extLst>
          </p:cNvPr>
          <p:cNvSpPr txBox="1">
            <a:spLocks/>
          </p:cNvSpPr>
          <p:nvPr/>
        </p:nvSpPr>
        <p:spPr>
          <a:xfrm>
            <a:off x="1031840" y="5487022"/>
            <a:ext cx="10363200" cy="102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>
                <a:latin typeface="Open Sans Extrabold"/>
                <a:ea typeface="Open Sans Extrabold"/>
                <a:cs typeface="Open Sans Extrabold"/>
              </a:rPr>
              <a:t>As Cavanna Homes become Principle Contractor we will be engaging with the school on education initiatives.</a:t>
            </a:r>
            <a:br>
              <a:rPr lang="en-US" dirty="0">
                <a:latin typeface="Open Sans Extrabold"/>
                <a:ea typeface="Open Sans Extrabold"/>
                <a:cs typeface="Open Sans Extra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B7DC-3384-4468-950A-26B72E04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5145" y="2651099"/>
            <a:ext cx="3120329" cy="1057871"/>
          </a:xfrm>
        </p:spPr>
        <p:txBody>
          <a:bodyPr/>
          <a:lstStyle/>
          <a:p>
            <a:r>
              <a:rPr lang="en-GB" dirty="0"/>
              <a:t>Any Questions…?</a:t>
            </a:r>
          </a:p>
        </p:txBody>
      </p:sp>
    </p:spTree>
    <p:extLst>
      <p:ext uri="{BB962C8B-B14F-4D97-AF65-F5344CB8AC3E}">
        <p14:creationId xmlns:p14="http://schemas.microsoft.com/office/powerpoint/2010/main" val="6183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avanna Colours">
      <a:dk1>
        <a:sysClr val="windowText" lastClr="000000"/>
      </a:dk1>
      <a:lt1>
        <a:sysClr val="window" lastClr="FFFFFF"/>
      </a:lt1>
      <a:dk2>
        <a:srgbClr val="022236"/>
      </a:dk2>
      <a:lt2>
        <a:srgbClr val="84CBCD"/>
      </a:lt2>
      <a:accent1>
        <a:srgbClr val="D0CECE"/>
      </a:accent1>
      <a:accent2>
        <a:srgbClr val="F7CBAC"/>
      </a:accent2>
      <a:accent3>
        <a:srgbClr val="BDD7EE"/>
      </a:accent3>
      <a:accent4>
        <a:srgbClr val="C5E0B3"/>
      </a:accent4>
      <a:accent5>
        <a:srgbClr val="85C0FB"/>
      </a:accent5>
      <a:accent6>
        <a:srgbClr val="C490AA"/>
      </a:accent6>
      <a:hlink>
        <a:srgbClr val="48A1FA"/>
      </a:hlink>
      <a:folHlink>
        <a:srgbClr val="6F3B55"/>
      </a:folHlink>
    </a:clrScheme>
    <a:fontScheme name="Cavanna Fonts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vanna PP Template Widscreen Size" id="{FAFAB8ED-B33D-40D1-9E01-1AE065B3F548}" vid="{FB00FCC6-08A6-48DC-95C6-0CF064B25D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Cavanna PP Template Widscreen Size</Template>
  <TotalTime>195</TotalTime>
  <Words>607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Open Sans Extrabold</vt:lpstr>
      <vt:lpstr>Open Sans Light</vt:lpstr>
      <vt:lpstr>Open Sans Semibold</vt:lpstr>
      <vt:lpstr>Office Theme</vt:lpstr>
      <vt:lpstr>PowerPoint Presentation</vt:lpstr>
      <vt:lpstr>Paul McGuire – Head of Technical &amp; Engineering </vt:lpstr>
      <vt:lpstr>Scheme Overview (onsite)</vt:lpstr>
      <vt:lpstr>Scheme Overview (offsite)</vt:lpstr>
      <vt:lpstr>Difficulties/Failings encountered…</vt:lpstr>
      <vt:lpstr>Next steps…</vt:lpstr>
      <vt:lpstr>Current Programme…</vt:lpstr>
      <vt:lpstr>Any Questions…?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Potter</dc:creator>
  <cp:lastModifiedBy>Paul McGuire</cp:lastModifiedBy>
  <cp:revision>1</cp:revision>
  <dcterms:created xsi:type="dcterms:W3CDTF">2019-06-12T08:54:19Z</dcterms:created>
  <dcterms:modified xsi:type="dcterms:W3CDTF">2024-09-10T15:14:29Z</dcterms:modified>
</cp:coreProperties>
</file>